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656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AE054-FD57-407E-B753-CFB375D1D50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5B9AF-5042-48E3-A547-09A43340AAD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5B9AF-5042-48E3-A547-09A43340AAD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28A2F-89D2-4BA9-A664-83CE53683C9D}" type="datetimeFigureOut">
              <a:rPr lang="en-US" smtClean="0"/>
              <a:pPr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FD3E-3851-41F9-8CF2-BC116BFFA7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334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                    </a:t>
            </a:r>
            <a:r>
              <a:rPr lang="en-US" sz="2400" b="1" dirty="0" err="1" smtClean="0"/>
              <a:t>Hướng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dẫn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bảo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dưỡng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máy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chấm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công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err="1" smtClean="0"/>
              <a:t>Bước</a:t>
            </a:r>
            <a:r>
              <a:rPr lang="en-US" sz="1800" b="1" dirty="0" smtClean="0"/>
              <a:t> 9 : </a:t>
            </a:r>
            <a:r>
              <a:rPr lang="en-US" sz="1800" b="1" dirty="0" err="1" smtClean="0"/>
              <a:t>Hoàn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thành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bảo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dưỡng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dirty="0" smtClean="0"/>
              <a:t>- </a:t>
            </a:r>
            <a:r>
              <a:rPr lang="en-US" sz="1800" dirty="0" err="1" smtClean="0"/>
              <a:t>Quan</a:t>
            </a:r>
            <a:r>
              <a:rPr lang="en-US" sz="1800" dirty="0" smtClean="0"/>
              <a:t> </a:t>
            </a:r>
            <a:r>
              <a:rPr lang="en-US" sz="1800" dirty="0" err="1" smtClean="0"/>
              <a:t>sát</a:t>
            </a:r>
            <a:r>
              <a:rPr lang="en-US" sz="1800" dirty="0" smtClean="0"/>
              <a:t> </a:t>
            </a:r>
            <a:r>
              <a:rPr lang="en-US" sz="1800" dirty="0" err="1" smtClean="0"/>
              <a:t>lại</a:t>
            </a:r>
            <a:r>
              <a:rPr lang="en-US" sz="1800" dirty="0" smtClean="0"/>
              <a:t> </a:t>
            </a:r>
            <a:r>
              <a:rPr lang="en-US" sz="1800" dirty="0" err="1" smtClean="0"/>
              <a:t>tổng</a:t>
            </a:r>
            <a:r>
              <a:rPr lang="en-US" sz="1800" dirty="0" smtClean="0"/>
              <a:t> </a:t>
            </a:r>
            <a:r>
              <a:rPr lang="en-US" sz="1800" dirty="0" err="1" smtClean="0"/>
              <a:t>thể</a:t>
            </a:r>
            <a:r>
              <a:rPr lang="en-US" sz="1800" dirty="0" smtClean="0"/>
              <a:t> </a:t>
            </a:r>
            <a:r>
              <a:rPr lang="en-US" sz="1800" dirty="0" err="1" smtClean="0"/>
              <a:t>đóng</a:t>
            </a:r>
            <a:r>
              <a:rPr lang="en-US" sz="1800" dirty="0" smtClean="0"/>
              <a:t> </a:t>
            </a:r>
            <a:r>
              <a:rPr lang="en-US" sz="1800" dirty="0" err="1" smtClean="0"/>
              <a:t>lắp</a:t>
            </a:r>
            <a:r>
              <a:rPr lang="en-US" sz="1800" dirty="0" smtClean="0"/>
              <a:t> cover </a:t>
            </a:r>
            <a:r>
              <a:rPr lang="en-US" sz="1800" dirty="0" err="1" smtClean="0"/>
              <a:t>khóa</a:t>
            </a:r>
            <a:r>
              <a:rPr lang="en-US" sz="1800" dirty="0" smtClean="0"/>
              <a:t> </a:t>
            </a:r>
            <a:r>
              <a:rPr lang="en-US" sz="1800" dirty="0" err="1" smtClean="0"/>
              <a:t>cổng</a:t>
            </a:r>
            <a:r>
              <a:rPr lang="en-US" sz="1800" dirty="0" smtClean="0"/>
              <a:t> </a:t>
            </a:r>
            <a:r>
              <a:rPr lang="en-US" sz="1800" dirty="0" err="1" smtClean="0"/>
              <a:t>kết</a:t>
            </a:r>
            <a:r>
              <a:rPr lang="en-US" sz="1800" dirty="0" smtClean="0"/>
              <a:t> </a:t>
            </a:r>
            <a:r>
              <a:rPr lang="en-US" sz="1800" dirty="0" err="1" smtClean="0"/>
              <a:t>thúc</a:t>
            </a:r>
            <a:r>
              <a:rPr lang="en-US" sz="1800" dirty="0" smtClean="0"/>
              <a:t> </a:t>
            </a:r>
            <a:r>
              <a:rPr lang="en-US" sz="1800" dirty="0" err="1" smtClean="0"/>
              <a:t>bảo</a:t>
            </a:r>
            <a:r>
              <a:rPr lang="en-US" sz="1800" dirty="0" smtClean="0"/>
              <a:t> </a:t>
            </a:r>
            <a:r>
              <a:rPr lang="en-US" sz="1800" dirty="0" err="1" smtClean="0"/>
              <a:t>dưỡng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962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err="1" smtClean="0"/>
              <a:t>Bước</a:t>
            </a:r>
            <a:r>
              <a:rPr lang="en-US" sz="1800" b="1" dirty="0" smtClean="0"/>
              <a:t>  1 : </a:t>
            </a:r>
            <a:r>
              <a:rPr lang="en-US" sz="1800" b="1" dirty="0" err="1" smtClean="0"/>
              <a:t>Chuẩn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bị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dụng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cụ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bảo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dưỡng</a:t>
            </a:r>
            <a:r>
              <a:rPr lang="en-US" sz="1800" b="1" dirty="0" smtClean="0"/>
              <a:t>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</a:t>
            </a:r>
            <a:r>
              <a:rPr lang="en-US" sz="1800" dirty="0" smtClean="0"/>
              <a:t>- </a:t>
            </a:r>
            <a:r>
              <a:rPr lang="en-US" sz="1800" dirty="0" err="1" smtClean="0"/>
              <a:t>Tua</a:t>
            </a:r>
            <a:r>
              <a:rPr lang="en-US" sz="1800" dirty="0" smtClean="0"/>
              <a:t> </a:t>
            </a:r>
            <a:r>
              <a:rPr lang="en-US" sz="1800" dirty="0" err="1" smtClean="0"/>
              <a:t>vít</a:t>
            </a:r>
            <a:r>
              <a:rPr lang="en-US" sz="1800" dirty="0" smtClean="0"/>
              <a:t> 4 </a:t>
            </a:r>
            <a:r>
              <a:rPr lang="en-US" sz="1800" dirty="0" err="1" smtClean="0"/>
              <a:t>cạnh</a:t>
            </a:r>
            <a:r>
              <a:rPr lang="en-US" sz="1800" dirty="0" smtClean="0"/>
              <a:t>  1+ , 2+</a:t>
            </a:r>
            <a:br>
              <a:rPr lang="en-US" sz="1800" dirty="0" smtClean="0"/>
            </a:br>
            <a:r>
              <a:rPr lang="en-US" sz="1800" dirty="0"/>
              <a:t> </a:t>
            </a:r>
            <a:r>
              <a:rPr lang="en-US" sz="1800" dirty="0" smtClean="0"/>
              <a:t>- </a:t>
            </a:r>
            <a:r>
              <a:rPr lang="en-US" sz="1800" dirty="0" err="1" smtClean="0"/>
              <a:t>Bộ</a:t>
            </a:r>
            <a:r>
              <a:rPr lang="en-US" sz="1800" dirty="0" smtClean="0"/>
              <a:t> </a:t>
            </a:r>
            <a:r>
              <a:rPr lang="en-US" sz="1800" dirty="0" err="1" smtClean="0"/>
              <a:t>luc</a:t>
            </a:r>
            <a:r>
              <a:rPr lang="en-US" sz="1800" dirty="0" smtClean="0"/>
              <a:t> </a:t>
            </a:r>
            <a:r>
              <a:rPr lang="en-US" sz="1800" dirty="0" err="1" smtClean="0"/>
              <a:t>lăng</a:t>
            </a:r>
            <a:r>
              <a:rPr lang="en-US" sz="1800" dirty="0" smtClean="0"/>
              <a:t> ( 2,5  .  3   .4   . 5 .  6  .8 )</a:t>
            </a:r>
            <a:br>
              <a:rPr lang="en-US" sz="1800" dirty="0" smtClean="0"/>
            </a:br>
            <a:r>
              <a:rPr lang="en-US" sz="1800" dirty="0"/>
              <a:t> </a:t>
            </a:r>
            <a:r>
              <a:rPr lang="en-US" sz="1800" dirty="0" smtClean="0"/>
              <a:t>- </a:t>
            </a:r>
            <a:r>
              <a:rPr lang="en-US" sz="1800" dirty="0" err="1" smtClean="0"/>
              <a:t>Mỏ</a:t>
            </a:r>
            <a:r>
              <a:rPr lang="en-US" sz="1800" dirty="0" smtClean="0"/>
              <a:t> </a:t>
            </a:r>
            <a:r>
              <a:rPr lang="en-US" sz="1800" dirty="0" err="1" smtClean="0"/>
              <a:t>lết</a:t>
            </a:r>
            <a:r>
              <a:rPr lang="en-US" sz="1800" dirty="0" smtClean="0"/>
              <a:t> </a:t>
            </a:r>
            <a:r>
              <a:rPr lang="en-US" sz="1800" dirty="0" err="1" smtClean="0"/>
              <a:t>nhỏ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 </a:t>
            </a:r>
            <a:r>
              <a:rPr lang="en-US" sz="1800" dirty="0" smtClean="0"/>
              <a:t>- </a:t>
            </a:r>
            <a:r>
              <a:rPr lang="en-US" sz="1800" dirty="0" err="1" smtClean="0"/>
              <a:t>Kìm</a:t>
            </a:r>
            <a:r>
              <a:rPr lang="en-US" sz="1800" dirty="0" smtClean="0"/>
              <a:t> </a:t>
            </a:r>
            <a:r>
              <a:rPr lang="en-US" sz="1800" dirty="0" err="1" smtClean="0"/>
              <a:t>cắt</a:t>
            </a:r>
            <a:r>
              <a:rPr lang="en-US" sz="1800" dirty="0" smtClean="0"/>
              <a:t> ,</a:t>
            </a:r>
            <a:r>
              <a:rPr lang="en-US" sz="1800" dirty="0" err="1" smtClean="0"/>
              <a:t>dây</a:t>
            </a:r>
            <a:r>
              <a:rPr lang="en-US" sz="1800" dirty="0" smtClean="0"/>
              <a:t> </a:t>
            </a:r>
            <a:r>
              <a:rPr lang="en-US" sz="1800" dirty="0" err="1" smtClean="0"/>
              <a:t>thít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> </a:t>
            </a:r>
            <a:r>
              <a:rPr lang="en-US" sz="1800" dirty="0" smtClean="0"/>
              <a:t>- </a:t>
            </a:r>
            <a:r>
              <a:rPr lang="en-US" sz="1800" dirty="0" err="1" smtClean="0"/>
              <a:t>Chìa</a:t>
            </a:r>
            <a:r>
              <a:rPr lang="en-US" sz="1800" dirty="0" smtClean="0"/>
              <a:t> </a:t>
            </a:r>
            <a:r>
              <a:rPr lang="en-US" sz="1800" dirty="0" err="1" smtClean="0"/>
              <a:t>khóa</a:t>
            </a:r>
            <a:r>
              <a:rPr lang="en-US" sz="1800" dirty="0" smtClean="0"/>
              <a:t> </a:t>
            </a:r>
            <a:r>
              <a:rPr lang="en-US" sz="1800" dirty="0" err="1" smtClean="0"/>
              <a:t>mở</a:t>
            </a:r>
            <a:r>
              <a:rPr lang="en-US" sz="1800" dirty="0" smtClean="0"/>
              <a:t> </a:t>
            </a:r>
            <a:r>
              <a:rPr lang="en-US" sz="1800" dirty="0" err="1" smtClean="0"/>
              <a:t>cổng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078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 err="1" smtClean="0"/>
              <a:t>Chú</a:t>
            </a:r>
            <a:r>
              <a:rPr lang="en-US" sz="2400" dirty="0" smtClean="0"/>
              <a:t> ý : </a:t>
            </a:r>
            <a:r>
              <a:rPr lang="en-US" sz="2400" dirty="0" err="1" smtClean="0"/>
              <a:t>Tắt</a:t>
            </a:r>
            <a:r>
              <a:rPr lang="en-US" sz="2400" dirty="0" smtClean="0"/>
              <a:t> </a:t>
            </a:r>
            <a:r>
              <a:rPr lang="en-US" sz="2400" dirty="0" err="1" smtClean="0"/>
              <a:t>nguồn</a:t>
            </a:r>
            <a:r>
              <a:rPr lang="en-US" sz="2400" dirty="0" smtClean="0"/>
              <a:t> </a:t>
            </a:r>
            <a:r>
              <a:rPr lang="en-US" sz="2400" dirty="0" err="1" smtClean="0"/>
              <a:t>điện</a:t>
            </a:r>
            <a:r>
              <a:rPr lang="en-US" sz="2400" dirty="0" smtClean="0"/>
              <a:t> </a:t>
            </a:r>
            <a:r>
              <a:rPr lang="en-US" sz="2400" dirty="0" err="1" smtClean="0"/>
              <a:t>trước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bảo</a:t>
            </a:r>
            <a:r>
              <a:rPr lang="en-US" sz="2400" dirty="0" smtClean="0"/>
              <a:t> </a:t>
            </a:r>
            <a:r>
              <a:rPr lang="en-US" sz="2400" dirty="0" err="1" smtClean="0"/>
              <a:t>dưỡng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819400"/>
            <a:ext cx="48006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>
            <a:off x="1981200" y="2819400"/>
            <a:ext cx="2057400" cy="2438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609600"/>
            <a:ext cx="6141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2 :</a:t>
            </a:r>
            <a:r>
              <a:rPr lang="en-US" b="1" dirty="0" err="1" smtClean="0"/>
              <a:t>Kiểm</a:t>
            </a:r>
            <a:r>
              <a:rPr lang="en-US" b="1" dirty="0" smtClean="0"/>
              <a:t> </a:t>
            </a:r>
            <a:r>
              <a:rPr lang="en-US" b="1" dirty="0" err="1" smtClean="0"/>
              <a:t>tra</a:t>
            </a:r>
            <a:r>
              <a:rPr lang="en-US" b="1" dirty="0" smtClean="0"/>
              <a:t> </a:t>
            </a:r>
            <a:r>
              <a:rPr lang="en-US" b="1" dirty="0" err="1" smtClean="0"/>
              <a:t>bụi</a:t>
            </a:r>
            <a:r>
              <a:rPr lang="en-US" b="1" dirty="0" smtClean="0"/>
              <a:t> </a:t>
            </a:r>
            <a:r>
              <a:rPr lang="en-US" b="1" dirty="0" err="1" smtClean="0"/>
              <a:t>bẩn</a:t>
            </a:r>
            <a:endParaRPr lang="en-US" b="1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Tháo</a:t>
            </a:r>
            <a:r>
              <a:rPr lang="en-US" dirty="0" smtClean="0"/>
              <a:t> </a:t>
            </a:r>
            <a:r>
              <a:rPr lang="en-US" dirty="0" err="1" smtClean="0"/>
              <a:t>lắp</a:t>
            </a:r>
            <a:r>
              <a:rPr lang="en-US" dirty="0" smtClean="0"/>
              <a:t> cover 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chấm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</a:p>
          <a:p>
            <a:r>
              <a:rPr lang="en-US" dirty="0"/>
              <a:t>-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bụi</a:t>
            </a:r>
            <a:r>
              <a:rPr lang="en-US" dirty="0" smtClean="0"/>
              <a:t> </a:t>
            </a:r>
            <a:r>
              <a:rPr lang="en-US" dirty="0" err="1" smtClean="0"/>
              <a:t>bẩn</a:t>
            </a:r>
            <a:r>
              <a:rPr lang="en-US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lau</a:t>
            </a:r>
            <a:r>
              <a:rPr lang="en-US" dirty="0" smtClean="0"/>
              <a:t> </a:t>
            </a:r>
            <a:r>
              <a:rPr lang="en-US" dirty="0" err="1" smtClean="0"/>
              <a:t>bụi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sạch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09800"/>
            <a:ext cx="5715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685800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3 .</a:t>
            </a:r>
            <a:r>
              <a:rPr lang="en-US" b="1" dirty="0" err="1" smtClean="0"/>
              <a:t>Kiểm</a:t>
            </a:r>
            <a:r>
              <a:rPr lang="en-US" b="1" dirty="0" smtClean="0"/>
              <a:t> </a:t>
            </a:r>
            <a:r>
              <a:rPr lang="en-US" b="1" dirty="0" err="1" smtClean="0"/>
              <a:t>tra</a:t>
            </a:r>
            <a:r>
              <a:rPr lang="en-US" b="1" dirty="0" smtClean="0"/>
              <a:t> Bu-</a:t>
            </a:r>
            <a:r>
              <a:rPr lang="en-US" b="1" dirty="0" err="1" smtClean="0"/>
              <a:t>lông</a:t>
            </a:r>
            <a:r>
              <a:rPr lang="en-US" b="1" dirty="0" smtClean="0"/>
              <a:t> </a:t>
            </a:r>
            <a:r>
              <a:rPr lang="en-US" b="1" dirty="0" err="1" smtClean="0"/>
              <a:t>tại</a:t>
            </a:r>
            <a:r>
              <a:rPr lang="en-US" b="1" dirty="0" smtClean="0"/>
              <a:t> </a:t>
            </a:r>
            <a:r>
              <a:rPr lang="en-US" b="1" dirty="0" err="1" smtClean="0"/>
              <a:t>trị</a:t>
            </a:r>
            <a:r>
              <a:rPr lang="en-US" b="1" dirty="0" smtClean="0"/>
              <a:t> </a:t>
            </a:r>
            <a:r>
              <a:rPr lang="en-US" b="1" dirty="0" err="1" smtClean="0"/>
              <a:t>vị</a:t>
            </a:r>
            <a:r>
              <a:rPr lang="en-US" b="1" dirty="0" smtClean="0"/>
              <a:t> </a:t>
            </a:r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cấu</a:t>
            </a:r>
            <a:r>
              <a:rPr lang="en-US" b="1" dirty="0" smtClean="0"/>
              <a:t> </a:t>
            </a:r>
            <a:r>
              <a:rPr lang="en-US" b="1" dirty="0" err="1" smtClean="0"/>
              <a:t>cánh</a:t>
            </a:r>
            <a:r>
              <a:rPr lang="en-US" b="1" dirty="0" smtClean="0"/>
              <a:t> </a:t>
            </a:r>
            <a:r>
              <a:rPr lang="en-US" b="1" dirty="0" err="1" smtClean="0"/>
              <a:t>xoay</a:t>
            </a:r>
            <a:r>
              <a:rPr lang="en-US" b="1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-long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lệch</a:t>
            </a:r>
            <a:r>
              <a:rPr lang="en-US" dirty="0" smtClean="0"/>
              <a:t> so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 ban </a:t>
            </a:r>
            <a:r>
              <a:rPr lang="en-US" dirty="0" err="1" smtClean="0"/>
              <a:t>đầu</a:t>
            </a:r>
            <a:r>
              <a:rPr lang="en-US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lục</a:t>
            </a:r>
            <a:r>
              <a:rPr lang="en-US" dirty="0" smtClean="0"/>
              <a:t> </a:t>
            </a:r>
            <a:r>
              <a:rPr lang="en-US" dirty="0" err="1" smtClean="0"/>
              <a:t>lăng</a:t>
            </a:r>
            <a:r>
              <a:rPr lang="en-US" dirty="0" smtClean="0"/>
              <a:t> 8 </a:t>
            </a:r>
            <a:r>
              <a:rPr lang="en-US" dirty="0" err="1" smtClean="0"/>
              <a:t>vặn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chặt</a:t>
            </a:r>
            <a:r>
              <a:rPr lang="en-US" dirty="0" smtClean="0"/>
              <a:t> </a:t>
            </a:r>
            <a:r>
              <a:rPr lang="en-US" dirty="0" err="1" smtClean="0"/>
              <a:t>chẽ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4114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905000"/>
            <a:ext cx="4267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2286000" y="3505200"/>
            <a:ext cx="1066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53200" y="2895600"/>
            <a:ext cx="10668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20000" y="2438400"/>
            <a:ext cx="685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OK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3048000"/>
            <a:ext cx="685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NG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4572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4 .</a:t>
            </a:r>
            <a:r>
              <a:rPr lang="en-US" b="1" dirty="0" err="1" smtClean="0"/>
              <a:t>Kiểm</a:t>
            </a:r>
            <a:r>
              <a:rPr lang="en-US" b="1" dirty="0" smtClean="0"/>
              <a:t> </a:t>
            </a:r>
            <a:r>
              <a:rPr lang="en-US" b="1" dirty="0" err="1" smtClean="0"/>
              <a:t>tra</a:t>
            </a:r>
            <a:r>
              <a:rPr lang="en-US" b="1" dirty="0" smtClean="0"/>
              <a:t> </a:t>
            </a:r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cấu</a:t>
            </a:r>
            <a:r>
              <a:rPr lang="en-US" b="1" dirty="0" smtClean="0"/>
              <a:t> </a:t>
            </a:r>
            <a:r>
              <a:rPr lang="en-US" b="1" dirty="0" err="1" smtClean="0"/>
              <a:t>chốt</a:t>
            </a:r>
            <a:r>
              <a:rPr lang="en-US" b="1" dirty="0" smtClean="0"/>
              <a:t> </a:t>
            </a:r>
            <a:r>
              <a:rPr lang="en-US" b="1" dirty="0" err="1" smtClean="0"/>
              <a:t>chặn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động</a:t>
            </a:r>
            <a:r>
              <a:rPr lang="en-US" b="1" dirty="0" smtClean="0"/>
              <a:t> </a:t>
            </a:r>
            <a:r>
              <a:rPr lang="en-US" b="1" dirty="0" err="1" smtClean="0"/>
              <a:t>cánh</a:t>
            </a:r>
            <a:r>
              <a:rPr lang="en-US" b="1" dirty="0" smtClean="0"/>
              <a:t> </a:t>
            </a:r>
            <a:r>
              <a:rPr lang="en-US" b="1" dirty="0" err="1" smtClean="0"/>
              <a:t>xoay</a:t>
            </a:r>
            <a:endParaRPr lang="en-US" b="1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đẩy</a:t>
            </a:r>
            <a:r>
              <a:rPr lang="en-US" dirty="0" smtClean="0"/>
              <a:t> </a:t>
            </a:r>
            <a:r>
              <a:rPr lang="en-US" dirty="0" err="1" smtClean="0"/>
              <a:t>ngang</a:t>
            </a:r>
            <a:r>
              <a:rPr lang="en-US" dirty="0" smtClean="0"/>
              <a:t> </a:t>
            </a:r>
            <a:r>
              <a:rPr lang="en-US" dirty="0" err="1" smtClean="0"/>
              <a:t>chốt</a:t>
            </a:r>
            <a:r>
              <a:rPr lang="en-US" dirty="0" smtClean="0"/>
              <a:t> </a:t>
            </a:r>
            <a:r>
              <a:rPr lang="en-US" dirty="0" err="1" smtClean="0"/>
              <a:t>chặn</a:t>
            </a:r>
            <a:r>
              <a:rPr lang="en-US" dirty="0" smtClean="0"/>
              <a:t> sang 2 </a:t>
            </a:r>
            <a:r>
              <a:rPr lang="en-US" dirty="0" err="1" smtClean="0"/>
              <a:t>bên</a:t>
            </a:r>
            <a:r>
              <a:rPr lang="en-US" dirty="0" smtClean="0"/>
              <a:t> ở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đẩy</a:t>
            </a:r>
            <a:r>
              <a:rPr lang="en-US" dirty="0" smtClean="0"/>
              <a:t> </a:t>
            </a:r>
            <a:r>
              <a:rPr lang="en-US" dirty="0" err="1" smtClean="0"/>
              <a:t>cánh</a:t>
            </a:r>
            <a:r>
              <a:rPr lang="en-US" dirty="0" smtClean="0"/>
              <a:t> </a:t>
            </a:r>
            <a:r>
              <a:rPr lang="en-US" dirty="0" err="1" smtClean="0"/>
              <a:t>xoay</a:t>
            </a:r>
            <a:r>
              <a:rPr lang="en-US" dirty="0" smtClean="0"/>
              <a:t> 1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chốt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ban </a:t>
            </a:r>
            <a:r>
              <a:rPr lang="en-US" dirty="0" err="1" smtClean="0"/>
              <a:t>đầu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cánh</a:t>
            </a:r>
            <a:r>
              <a:rPr lang="en-US" dirty="0" smtClean="0"/>
              <a:t> quay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,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kẹt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tiếng</a:t>
            </a:r>
            <a:r>
              <a:rPr lang="en-US" dirty="0" smtClean="0"/>
              <a:t> </a:t>
            </a:r>
            <a:r>
              <a:rPr lang="en-US" dirty="0" err="1" smtClean="0"/>
              <a:t>kêu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286000"/>
            <a:ext cx="6781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own Arrow 7"/>
          <p:cNvSpPr/>
          <p:nvPr/>
        </p:nvSpPr>
        <p:spPr>
          <a:xfrm>
            <a:off x="6096000" y="3200400"/>
            <a:ext cx="6096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3429000" y="3200400"/>
            <a:ext cx="533400" cy="685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4572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5 .</a:t>
            </a:r>
            <a:r>
              <a:rPr lang="en-US" b="1" dirty="0" err="1" smtClean="0"/>
              <a:t>Kiểm</a:t>
            </a:r>
            <a:r>
              <a:rPr lang="en-US" b="1" dirty="0" smtClean="0"/>
              <a:t> </a:t>
            </a:r>
            <a:r>
              <a:rPr lang="en-US" b="1" dirty="0" err="1" smtClean="0"/>
              <a:t>tra</a:t>
            </a:r>
            <a:r>
              <a:rPr lang="en-US" b="1" dirty="0" smtClean="0"/>
              <a:t> </a:t>
            </a:r>
            <a:r>
              <a:rPr lang="en-US" b="1" dirty="0" err="1" smtClean="0"/>
              <a:t>độ</a:t>
            </a:r>
            <a:r>
              <a:rPr lang="en-US" b="1" dirty="0" smtClean="0"/>
              <a:t> </a:t>
            </a:r>
            <a:r>
              <a:rPr lang="en-US" b="1" dirty="0" err="1" smtClean="0"/>
              <a:t>đàn</a:t>
            </a:r>
            <a:r>
              <a:rPr lang="en-US" b="1" dirty="0" smtClean="0"/>
              <a:t> </a:t>
            </a:r>
            <a:r>
              <a:rPr lang="en-US" b="1" dirty="0" err="1" smtClean="0"/>
              <a:t>hồi</a:t>
            </a:r>
            <a:r>
              <a:rPr lang="en-US" b="1" dirty="0" smtClean="0"/>
              <a:t> </a:t>
            </a:r>
            <a:r>
              <a:rPr lang="en-US" b="1" dirty="0" err="1" smtClean="0"/>
              <a:t>lò</a:t>
            </a:r>
            <a:r>
              <a:rPr lang="en-US" b="1" dirty="0" smtClean="0"/>
              <a:t> xo.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</a:t>
            </a:r>
            <a:r>
              <a:rPr lang="en-US" dirty="0" err="1" smtClean="0"/>
              <a:t>nâng</a:t>
            </a:r>
            <a:r>
              <a:rPr lang="en-US" dirty="0" smtClean="0"/>
              <a:t>  </a:t>
            </a:r>
            <a:r>
              <a:rPr lang="en-US" dirty="0" err="1" smtClean="0"/>
              <a:t>hạ</a:t>
            </a:r>
            <a:r>
              <a:rPr lang="en-US" dirty="0" smtClean="0"/>
              <a:t> </a:t>
            </a:r>
            <a:r>
              <a:rPr lang="en-US" dirty="0" err="1" smtClean="0"/>
              <a:t>cánh</a:t>
            </a:r>
            <a:r>
              <a:rPr lang="en-US" dirty="0" smtClean="0"/>
              <a:t> </a:t>
            </a:r>
            <a:r>
              <a:rPr lang="en-US" dirty="0" err="1" smtClean="0"/>
              <a:t>xoay</a:t>
            </a:r>
            <a:r>
              <a:rPr lang="en-US" dirty="0" smtClean="0"/>
              <a:t> ,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lò</a:t>
            </a:r>
            <a:r>
              <a:rPr lang="en-US" dirty="0" smtClean="0"/>
              <a:t> xo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đàn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co </a:t>
            </a:r>
            <a:r>
              <a:rPr lang="en-US" dirty="0" err="1" smtClean="0"/>
              <a:t>dãn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057400"/>
            <a:ext cx="8458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ight Arrow 6"/>
          <p:cNvSpPr/>
          <p:nvPr/>
        </p:nvSpPr>
        <p:spPr>
          <a:xfrm>
            <a:off x="2819400" y="4191000"/>
            <a:ext cx="1524000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53340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6.Kiểm </a:t>
            </a:r>
            <a:r>
              <a:rPr lang="en-US" b="1" dirty="0" err="1" smtClean="0"/>
              <a:t>tra</a:t>
            </a:r>
            <a:r>
              <a:rPr lang="en-US" b="1" dirty="0" smtClean="0"/>
              <a:t> </a:t>
            </a:r>
            <a:r>
              <a:rPr lang="en-US" b="1" dirty="0" err="1" smtClean="0"/>
              <a:t>vị</a:t>
            </a:r>
            <a:r>
              <a:rPr lang="en-US" b="1" dirty="0" smtClean="0"/>
              <a:t> </a:t>
            </a:r>
            <a:r>
              <a:rPr lang="en-US" b="1" dirty="0" err="1" smtClean="0"/>
              <a:t>trí</a:t>
            </a:r>
            <a:r>
              <a:rPr lang="en-US" b="1" dirty="0" smtClean="0"/>
              <a:t> </a:t>
            </a:r>
            <a:r>
              <a:rPr lang="en-US" b="1" dirty="0" err="1" smtClean="0"/>
              <a:t>nối</a:t>
            </a:r>
            <a:r>
              <a:rPr lang="en-US" b="1" dirty="0" smtClean="0"/>
              <a:t> </a:t>
            </a:r>
            <a:r>
              <a:rPr lang="en-US" b="1" dirty="0" err="1" smtClean="0"/>
              <a:t>điện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tín</a:t>
            </a:r>
            <a:r>
              <a:rPr lang="en-US" b="1" dirty="0" smtClean="0"/>
              <a:t> </a:t>
            </a:r>
            <a:r>
              <a:rPr lang="en-US" b="1" dirty="0" err="1" smtClean="0"/>
              <a:t>hiệu</a:t>
            </a:r>
            <a:endParaRPr lang="en-US" b="1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,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ốc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xiết</a:t>
            </a:r>
            <a:r>
              <a:rPr lang="en-US" dirty="0" smtClean="0"/>
              <a:t> </a:t>
            </a:r>
            <a:r>
              <a:rPr lang="en-US" dirty="0" err="1" smtClean="0"/>
              <a:t>chặt</a:t>
            </a:r>
            <a:r>
              <a:rPr lang="en-US" dirty="0" smtClean="0"/>
              <a:t> </a:t>
            </a:r>
            <a:r>
              <a:rPr lang="en-US" dirty="0" err="1" smtClean="0"/>
              <a:t>chẽ</a:t>
            </a:r>
            <a:r>
              <a:rPr lang="en-US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tua-vít</a:t>
            </a:r>
            <a:r>
              <a:rPr lang="en-US" dirty="0" smtClean="0"/>
              <a:t> </a:t>
            </a:r>
            <a:r>
              <a:rPr lang="en-US" dirty="0" err="1" smtClean="0"/>
              <a:t>xiết</a:t>
            </a:r>
            <a:r>
              <a:rPr lang="en-US" dirty="0" smtClean="0"/>
              <a:t> </a:t>
            </a:r>
            <a:r>
              <a:rPr lang="en-US" dirty="0" err="1" smtClean="0"/>
              <a:t>chặt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ốc</a:t>
            </a:r>
            <a:r>
              <a:rPr lang="en-US" dirty="0" smtClean="0"/>
              <a:t> ở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 </a:t>
            </a:r>
            <a:r>
              <a:rPr lang="en-US" dirty="0" err="1" smtClean="0"/>
              <a:t>nối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05000"/>
            <a:ext cx="73152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2133600" y="2438400"/>
            <a:ext cx="5715000" cy="3276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86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Bước</a:t>
            </a:r>
            <a:r>
              <a:rPr lang="en-US" b="1" dirty="0" smtClean="0"/>
              <a:t> 7.Kiểm </a:t>
            </a:r>
            <a:r>
              <a:rPr lang="en-US" b="1" dirty="0" err="1" smtClean="0"/>
              <a:t>tra</a:t>
            </a:r>
            <a:r>
              <a:rPr lang="en-US" b="1" dirty="0" smtClean="0"/>
              <a:t> JACK </a:t>
            </a:r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 smtClean="0"/>
              <a:t>nối</a:t>
            </a:r>
            <a:r>
              <a:rPr lang="en-US" b="1" dirty="0" smtClean="0"/>
              <a:t> </a:t>
            </a:r>
            <a:r>
              <a:rPr lang="en-US" b="1" dirty="0" err="1" smtClean="0"/>
              <a:t>tín</a:t>
            </a:r>
            <a:r>
              <a:rPr lang="en-US" b="1" dirty="0" smtClean="0"/>
              <a:t> </a:t>
            </a:r>
            <a:r>
              <a:rPr lang="en-US" b="1" dirty="0" err="1" smtClean="0"/>
              <a:t>hiệu</a:t>
            </a:r>
            <a:r>
              <a:rPr lang="en-US" b="1" dirty="0" smtClean="0"/>
              <a:t> </a:t>
            </a:r>
            <a:r>
              <a:rPr lang="en-US" b="1" dirty="0" err="1" smtClean="0"/>
              <a:t>mạng</a:t>
            </a:r>
            <a:r>
              <a:rPr lang="en-US" b="1" dirty="0" smtClean="0"/>
              <a:t> LAN </a:t>
            </a:r>
            <a:r>
              <a:rPr lang="en-US" b="1" dirty="0" err="1" smtClean="0"/>
              <a:t>giữa</a:t>
            </a:r>
            <a:r>
              <a:rPr lang="en-US" b="1" dirty="0" smtClean="0"/>
              <a:t> </a:t>
            </a:r>
            <a:r>
              <a:rPr lang="en-US" b="1" dirty="0" err="1" smtClean="0"/>
              <a:t>máy</a:t>
            </a:r>
            <a:r>
              <a:rPr lang="en-US" b="1" dirty="0" smtClean="0"/>
              <a:t> </a:t>
            </a:r>
            <a:r>
              <a:rPr lang="en-US" b="1" dirty="0" err="1" smtClean="0"/>
              <a:t>chấm</a:t>
            </a:r>
            <a:r>
              <a:rPr lang="en-US" b="1" dirty="0" smtClean="0"/>
              <a:t> </a:t>
            </a:r>
            <a:r>
              <a:rPr lang="en-US" b="1" dirty="0" err="1" smtClean="0"/>
              <a:t>công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bộ</a:t>
            </a:r>
            <a:r>
              <a:rPr lang="en-US" b="1" dirty="0" smtClean="0"/>
              <a:t> </a:t>
            </a:r>
            <a:r>
              <a:rPr lang="en-US" b="1" dirty="0" err="1" smtClean="0"/>
              <a:t>điều</a:t>
            </a:r>
            <a:r>
              <a:rPr lang="en-US" b="1" dirty="0" smtClean="0"/>
              <a:t> </a:t>
            </a:r>
            <a:r>
              <a:rPr lang="en-US" b="1" dirty="0" err="1" smtClean="0"/>
              <a:t>khiển</a:t>
            </a:r>
            <a:r>
              <a:rPr lang="en-US" b="1" dirty="0" smtClean="0"/>
              <a:t> 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Jack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nguồn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chấm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đứt</a:t>
            </a:r>
            <a:r>
              <a:rPr lang="en-US" dirty="0" smtClean="0"/>
              <a:t>.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 Jack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 LAN 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,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đứt</a:t>
            </a:r>
            <a:r>
              <a:rPr lang="en-US" dirty="0" smtClean="0"/>
              <a:t> 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trách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981200"/>
            <a:ext cx="6172200" cy="454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1447800" y="2362200"/>
            <a:ext cx="5029200" cy="3505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4800"/>
            <a:ext cx="8153400" cy="1600201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err="1" smtClean="0"/>
              <a:t>Bước</a:t>
            </a:r>
            <a:r>
              <a:rPr lang="en-US" sz="1800" b="1" dirty="0" smtClean="0"/>
              <a:t> 8 : </a:t>
            </a:r>
            <a:r>
              <a:rPr lang="en-US" sz="1800" b="1" dirty="0" err="1" smtClean="0"/>
              <a:t>Kiểm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tra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hoạt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động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của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cảm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biến</a:t>
            </a:r>
            <a:r>
              <a:rPr lang="en-US" sz="1800" b="1" dirty="0" smtClean="0"/>
              <a:t> </a:t>
            </a:r>
            <a:br>
              <a:rPr lang="en-US" sz="1800" b="1" dirty="0" smtClean="0"/>
            </a:br>
            <a:r>
              <a:rPr lang="en-US" sz="1800" dirty="0" smtClean="0"/>
              <a:t>- </a:t>
            </a:r>
            <a:r>
              <a:rPr lang="en-US" sz="1800" dirty="0" err="1" smtClean="0"/>
              <a:t>Bật</a:t>
            </a:r>
            <a:r>
              <a:rPr lang="en-US" sz="1800" dirty="0" smtClean="0"/>
              <a:t> </a:t>
            </a:r>
            <a:r>
              <a:rPr lang="en-US" sz="1800" dirty="0" err="1" smtClean="0"/>
              <a:t>nguồn</a:t>
            </a:r>
            <a:r>
              <a:rPr lang="en-US" sz="1800" dirty="0" smtClean="0"/>
              <a:t> </a:t>
            </a:r>
            <a:r>
              <a:rPr lang="en-US" sz="1800" dirty="0" err="1" smtClean="0"/>
              <a:t>thiết</a:t>
            </a:r>
            <a:r>
              <a:rPr lang="en-US" sz="1800" dirty="0" smtClean="0"/>
              <a:t> </a:t>
            </a:r>
            <a:r>
              <a:rPr lang="en-US" sz="1800" dirty="0" err="1" smtClean="0"/>
              <a:t>bị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- Sensor </a:t>
            </a:r>
            <a:r>
              <a:rPr lang="en-US" sz="1800" dirty="0" err="1" smtClean="0"/>
              <a:t>báo</a:t>
            </a:r>
            <a:r>
              <a:rPr lang="en-US" sz="1800" dirty="0" smtClean="0"/>
              <a:t> </a:t>
            </a:r>
            <a:r>
              <a:rPr lang="en-US" sz="1800" dirty="0" err="1" smtClean="0"/>
              <a:t>sáng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 </a:t>
            </a:r>
            <a:r>
              <a:rPr lang="en-US" sz="1800" dirty="0" err="1" smtClean="0"/>
              <a:t>cánh</a:t>
            </a:r>
            <a:r>
              <a:rPr lang="en-US" sz="1800" dirty="0" smtClean="0"/>
              <a:t> </a:t>
            </a:r>
            <a:r>
              <a:rPr lang="en-US" sz="1800" dirty="0" err="1" smtClean="0"/>
              <a:t>xoay</a:t>
            </a:r>
            <a:r>
              <a:rPr lang="en-US" sz="1800" dirty="0" smtClean="0"/>
              <a:t> ở </a:t>
            </a:r>
            <a:r>
              <a:rPr lang="en-US" sz="1800" dirty="0" err="1" smtClean="0"/>
              <a:t>vị</a:t>
            </a:r>
            <a:r>
              <a:rPr lang="en-US" sz="1800" dirty="0" smtClean="0"/>
              <a:t> </a:t>
            </a:r>
            <a:r>
              <a:rPr lang="en-US" sz="1800" dirty="0" err="1" smtClean="0"/>
              <a:t>trí</a:t>
            </a:r>
            <a:r>
              <a:rPr lang="en-US" sz="1800" dirty="0" smtClean="0"/>
              <a:t> </a:t>
            </a:r>
            <a:r>
              <a:rPr lang="en-US" sz="1800" dirty="0" err="1" smtClean="0"/>
              <a:t>khóa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-Sensor </a:t>
            </a:r>
            <a:r>
              <a:rPr lang="en-US" sz="1800" dirty="0" err="1" smtClean="0"/>
              <a:t>không</a:t>
            </a:r>
            <a:r>
              <a:rPr lang="en-US" sz="1800" dirty="0" smtClean="0"/>
              <a:t> </a:t>
            </a:r>
            <a:r>
              <a:rPr lang="en-US" sz="1800" dirty="0" err="1" smtClean="0"/>
              <a:t>sáng</a:t>
            </a:r>
            <a:r>
              <a:rPr lang="en-US" sz="1800" dirty="0" smtClean="0"/>
              <a:t> </a:t>
            </a:r>
            <a:r>
              <a:rPr lang="en-US" sz="1800" dirty="0" err="1" smtClean="0"/>
              <a:t>khi</a:t>
            </a:r>
            <a:r>
              <a:rPr lang="en-US" sz="1800" dirty="0" smtClean="0"/>
              <a:t> </a:t>
            </a:r>
            <a:r>
              <a:rPr lang="en-US" sz="1800" dirty="0" err="1" smtClean="0"/>
              <a:t>cánh</a:t>
            </a:r>
            <a:r>
              <a:rPr lang="en-US" sz="1800" dirty="0" smtClean="0"/>
              <a:t> </a:t>
            </a:r>
            <a:r>
              <a:rPr lang="en-US" sz="1800" dirty="0" err="1" smtClean="0"/>
              <a:t>xoay</a:t>
            </a:r>
            <a:r>
              <a:rPr lang="en-US" sz="1800" dirty="0"/>
              <a:t> </a:t>
            </a:r>
            <a:r>
              <a:rPr lang="en-US" sz="1800" dirty="0" err="1" smtClean="0"/>
              <a:t>không</a:t>
            </a:r>
            <a:r>
              <a:rPr lang="en-US" sz="1800" dirty="0" smtClean="0"/>
              <a:t> ở </a:t>
            </a:r>
            <a:r>
              <a:rPr lang="en-US" sz="1800" dirty="0" err="1" smtClean="0"/>
              <a:t>vị</a:t>
            </a:r>
            <a:r>
              <a:rPr lang="en-US" sz="1800" dirty="0" smtClean="0"/>
              <a:t> </a:t>
            </a:r>
            <a:r>
              <a:rPr lang="en-US" sz="1800" dirty="0" err="1" smtClean="0"/>
              <a:t>trí</a:t>
            </a:r>
            <a:r>
              <a:rPr lang="en-US" sz="1800" dirty="0" smtClean="0"/>
              <a:t>  </a:t>
            </a:r>
            <a:r>
              <a:rPr lang="en-US" sz="1800" dirty="0" err="1" smtClean="0"/>
              <a:t>khóa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-</a:t>
            </a:r>
            <a:r>
              <a:rPr lang="en-US" sz="1800" dirty="0" err="1" smtClean="0"/>
              <a:t>Bất</a:t>
            </a:r>
            <a:r>
              <a:rPr lang="en-US" sz="1800" dirty="0" smtClean="0"/>
              <a:t> </a:t>
            </a:r>
            <a:r>
              <a:rPr lang="en-US" sz="1800" dirty="0" err="1" smtClean="0"/>
              <a:t>thường</a:t>
            </a:r>
            <a:r>
              <a:rPr lang="en-US" sz="1800" dirty="0" smtClean="0"/>
              <a:t> </a:t>
            </a:r>
            <a:r>
              <a:rPr lang="en-US" sz="1800" dirty="0" err="1" smtClean="0"/>
              <a:t>báo</a:t>
            </a:r>
            <a:r>
              <a:rPr lang="en-US" sz="1800" dirty="0" smtClean="0"/>
              <a:t> </a:t>
            </a:r>
            <a:r>
              <a:rPr lang="en-US" sz="1800" dirty="0" err="1" smtClean="0"/>
              <a:t>người</a:t>
            </a:r>
            <a:r>
              <a:rPr lang="en-US" sz="1800" dirty="0" smtClean="0"/>
              <a:t> </a:t>
            </a:r>
            <a:r>
              <a:rPr lang="en-US" sz="1800" dirty="0" err="1" smtClean="0"/>
              <a:t>phụ</a:t>
            </a:r>
            <a:r>
              <a:rPr lang="en-US" sz="1800" dirty="0" smtClean="0"/>
              <a:t> </a:t>
            </a:r>
            <a:r>
              <a:rPr lang="en-US" sz="1800" dirty="0" err="1" smtClean="0"/>
              <a:t>trách</a:t>
            </a:r>
            <a:r>
              <a:rPr lang="en-US" sz="1800" dirty="0" smtClean="0"/>
              <a:t> </a:t>
            </a:r>
            <a:r>
              <a:rPr lang="en-US" sz="1800" dirty="0" err="1" smtClean="0"/>
              <a:t>để</a:t>
            </a:r>
            <a:r>
              <a:rPr lang="en-US" sz="1800" dirty="0" smtClean="0"/>
              <a:t> </a:t>
            </a:r>
            <a:r>
              <a:rPr lang="en-US" sz="1800" dirty="0" err="1" smtClean="0"/>
              <a:t>sử</a:t>
            </a:r>
            <a:r>
              <a:rPr lang="en-US" sz="1800" dirty="0" smtClean="0"/>
              <a:t> </a:t>
            </a:r>
            <a:r>
              <a:rPr lang="en-US" sz="1800" dirty="0" err="1" smtClean="0"/>
              <a:t>lý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438400"/>
            <a:ext cx="38100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438400"/>
            <a:ext cx="396551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838200" y="4038600"/>
            <a:ext cx="990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62600" y="3810000"/>
            <a:ext cx="10668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</TotalTime>
  <Words>352</Words>
  <Application>Microsoft Office PowerPoint</Application>
  <PresentationFormat>On-screen Show (4:3)</PresentationFormat>
  <Paragraphs>27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Bước  1 : Chuẩn bị dụng cụ bảo dưỡng   - Tua vít 4 cạnh  1+ , 2+  - Bộ luc lăng ( 2,5  .  3   .4   . 5 .  6  .8 )  - Mỏ lết nhỏ   - Kìm cắt ,dây thít  - Chìa khóa mở cổng </vt:lpstr>
      <vt:lpstr>Slide 3</vt:lpstr>
      <vt:lpstr>Slide 4</vt:lpstr>
      <vt:lpstr>Slide 5</vt:lpstr>
      <vt:lpstr>Slide 6</vt:lpstr>
      <vt:lpstr>Slide 7</vt:lpstr>
      <vt:lpstr>Slide 8</vt:lpstr>
      <vt:lpstr>Bước 8 : Kiểm tra hoạt động của cảm biến  - Bật nguồn thiết bị  - Sensor báo sáng khi  cánh xoay ở vị trí khóa  -Sensor không sáng khi cánh xoay không ở vị trí  khóa -Bất thường báo người phụ trách để sử lý </vt:lpstr>
      <vt:lpstr>Bước 9 : Hoàn thành bảo dưỡng - Quan sát lại tổng thể đóng lắp cover khóa cổng kết thúc bảo dưỡng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FXHP-UPC-001</dc:creator>
  <cp:lastModifiedBy>FXHP-UPC-001</cp:lastModifiedBy>
  <cp:revision>18</cp:revision>
  <dcterms:created xsi:type="dcterms:W3CDTF">2020-04-07T08:20:40Z</dcterms:created>
  <dcterms:modified xsi:type="dcterms:W3CDTF">2020-04-08T02:46:22Z</dcterms:modified>
</cp:coreProperties>
</file>